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o 61">
            <a:extLst>
              <a:ext uri="{FF2B5EF4-FFF2-40B4-BE49-F238E27FC236}">
                <a16:creationId xmlns:a16="http://schemas.microsoft.com/office/drawing/2014/main" id="{D3E0A53D-3829-4B30-BE3F-54495F9B1B98}"/>
              </a:ext>
            </a:extLst>
          </p:cNvPr>
          <p:cNvGrpSpPr/>
          <p:nvPr/>
        </p:nvGrpSpPr>
        <p:grpSpPr>
          <a:xfrm>
            <a:off x="5215057" y="5234705"/>
            <a:ext cx="2925615" cy="1324011"/>
            <a:chOff x="5914390" y="5279014"/>
            <a:chExt cx="2925615" cy="13240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3491EE85-187C-410E-8F5B-255EC0E7E8EC}"/>
                </a:ext>
              </a:extLst>
            </p:cNvPr>
            <p:cNvGrpSpPr/>
            <p:nvPr/>
          </p:nvGrpSpPr>
          <p:grpSpPr>
            <a:xfrm>
              <a:off x="5914390" y="5279014"/>
              <a:ext cx="2880561" cy="954679"/>
              <a:chOff x="4030409" y="4323080"/>
              <a:chExt cx="3817221" cy="1226083"/>
            </a:xfrm>
          </p:grpSpPr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7D8DF1E4-602C-4689-99DB-DBEFD5C0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409" y="4323080"/>
                <a:ext cx="3817221" cy="1226083"/>
              </a:xfrm>
              <a:prstGeom prst="rect">
                <a:avLst/>
              </a:prstGeom>
            </p:spPr>
          </p:pic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3ABAC899-EE7C-4BD5-BF18-3721DC1451D0}"/>
                  </a:ext>
                </a:extLst>
              </p:cNvPr>
              <p:cNvSpPr/>
              <p:nvPr/>
            </p:nvSpPr>
            <p:spPr>
              <a:xfrm>
                <a:off x="7427913" y="4391025"/>
                <a:ext cx="342900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6E932498-CB25-4A61-A128-DB786EBA6862}"/>
                  </a:ext>
                </a:extLst>
              </p:cNvPr>
              <p:cNvSpPr/>
              <p:nvPr/>
            </p:nvSpPr>
            <p:spPr>
              <a:xfrm>
                <a:off x="7427913" y="4704981"/>
                <a:ext cx="342900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AFAD2F79-6664-4921-B69E-87B668F479E6}"/>
                  </a:ext>
                </a:extLst>
              </p:cNvPr>
              <p:cNvSpPr/>
              <p:nvPr/>
            </p:nvSpPr>
            <p:spPr>
              <a:xfrm>
                <a:off x="4042833" y="4392613"/>
                <a:ext cx="460643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739684BE-1B59-4C3D-B142-902F3E3DACEA}"/>
                  </a:ext>
                </a:extLst>
              </p:cNvPr>
              <p:cNvSpPr/>
              <p:nvPr/>
            </p:nvSpPr>
            <p:spPr>
              <a:xfrm>
                <a:off x="4042832" y="4704981"/>
                <a:ext cx="460643" cy="265113"/>
              </a:xfrm>
              <a:prstGeom prst="rect">
                <a:avLst/>
              </a:prstGeom>
              <a:solidFill>
                <a:srgbClr val="EAF6D1">
                  <a:alpha val="30196"/>
                </a:srgbClr>
              </a:solidFill>
              <a:ln w="127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5914390" y="6233693"/>
              <a:ext cx="292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DAQ System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6EC0C12-B111-43CE-8521-8859E7E5AEC0}"/>
              </a:ext>
            </a:extLst>
          </p:cNvPr>
          <p:cNvGrpSpPr/>
          <p:nvPr/>
        </p:nvGrpSpPr>
        <p:grpSpPr>
          <a:xfrm>
            <a:off x="7650840" y="2188132"/>
            <a:ext cx="4489379" cy="2660847"/>
            <a:chOff x="7171267" y="1983499"/>
            <a:chExt cx="2235200" cy="1635995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78BDD83C-FCF0-4200-823F-156F296FD529}"/>
                </a:ext>
              </a:extLst>
            </p:cNvPr>
            <p:cNvSpPr/>
            <p:nvPr/>
          </p:nvSpPr>
          <p:spPr>
            <a:xfrm>
              <a:off x="7171267" y="1983499"/>
              <a:ext cx="2235200" cy="1635995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17E413B-F8E4-466B-9879-670D46D9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467" y="2087034"/>
              <a:ext cx="1428415" cy="1501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1889CF8-FC0B-4B18-9DD5-9A070B6A9878}"/>
                    </a:ext>
                  </a:extLst>
                </p:cNvPr>
                <p:cNvSpPr txBox="1"/>
                <p:nvPr/>
              </p:nvSpPr>
              <p:spPr>
                <a:xfrm>
                  <a:off x="8849887" y="3302471"/>
                  <a:ext cx="230612" cy="283850"/>
                </a:xfrm>
                <a:prstGeom prst="rect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1889CF8-FC0B-4B18-9DD5-9A070B6A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9887" y="3302471"/>
                  <a:ext cx="230612" cy="2838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CD58301-6C82-4347-AFDC-501E483CE21F}"/>
                    </a:ext>
                  </a:extLst>
                </p:cNvPr>
                <p:cNvSpPr txBox="1"/>
                <p:nvPr/>
              </p:nvSpPr>
              <p:spPr>
                <a:xfrm>
                  <a:off x="7374061" y="2398475"/>
                  <a:ext cx="244406" cy="189234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sz="1200" b="0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CD58301-6C82-4347-AFDC-501E483CE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061" y="2398475"/>
                  <a:ext cx="244406" cy="18923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1F158068-F040-4A7F-8AED-E14AAB9EE65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7618467" y="2493092"/>
              <a:ext cx="145379" cy="1535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C4F5E2D-EFB9-4D8A-ADF9-4709F20D840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7358848" y="3016954"/>
            <a:ext cx="699302" cy="499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960F504E-8DE9-476C-8ABE-725F216C1474}"/>
              </a:ext>
            </a:extLst>
          </p:cNvPr>
          <p:cNvCxnSpPr>
            <a:cxnSpLocks/>
            <a:stCxn id="6" idx="2"/>
            <a:endCxn id="37" idx="3"/>
          </p:cNvCxnSpPr>
          <p:nvPr/>
        </p:nvCxnSpPr>
        <p:spPr>
          <a:xfrm rot="5400000">
            <a:off x="7060632" y="4147861"/>
            <a:ext cx="2219981" cy="2659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E7CED786-1603-4006-9230-D61CFB56F136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rot="5400000">
            <a:off x="9225658" y="3607017"/>
            <a:ext cx="840258" cy="321627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F66DCC9-3AC0-4917-8F3B-7C23471395B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53563" y="3012863"/>
            <a:ext cx="562723" cy="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ccia curva 58">
            <a:extLst>
              <a:ext uri="{FF2B5EF4-FFF2-40B4-BE49-F238E27FC236}">
                <a16:creationId xmlns:a16="http://schemas.microsoft.com/office/drawing/2014/main" id="{0B549B36-AD2D-4932-99DE-F15C73D1B352}"/>
              </a:ext>
            </a:extLst>
          </p:cNvPr>
          <p:cNvSpPr/>
          <p:nvPr/>
        </p:nvSpPr>
        <p:spPr>
          <a:xfrm rot="16200000">
            <a:off x="3694203" y="4251929"/>
            <a:ext cx="1915799" cy="995500"/>
          </a:xfrm>
          <a:prstGeom prst="bentArrow">
            <a:avLst>
              <a:gd name="adj1" fmla="val 39033"/>
              <a:gd name="adj2" fmla="val 41538"/>
              <a:gd name="adj3" fmla="val 47963"/>
              <a:gd name="adj4" fmla="val 6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1040" name="Gruppo 1039">
            <a:extLst>
              <a:ext uri="{FF2B5EF4-FFF2-40B4-BE49-F238E27FC236}">
                <a16:creationId xmlns:a16="http://schemas.microsoft.com/office/drawing/2014/main" id="{AD0D62A8-C411-409A-BDAF-CB77EBC9EF4B}"/>
              </a:ext>
            </a:extLst>
          </p:cNvPr>
          <p:cNvGrpSpPr/>
          <p:nvPr/>
        </p:nvGrpSpPr>
        <p:grpSpPr>
          <a:xfrm>
            <a:off x="5624130" y="1956421"/>
            <a:ext cx="1926873" cy="1793491"/>
            <a:chOff x="6741611" y="2103712"/>
            <a:chExt cx="1926873" cy="1793491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9A0EF7-1415-4A9C-BB34-675EEECF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767" y="2441270"/>
              <a:ext cx="1542562" cy="14559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79B0D58C-A3B5-4B2D-BC8D-E00AE50C14A0}"/>
                </a:ext>
              </a:extLst>
            </p:cNvPr>
            <p:cNvSpPr txBox="1"/>
            <p:nvPr/>
          </p:nvSpPr>
          <p:spPr>
            <a:xfrm>
              <a:off x="6741611" y="2103712"/>
              <a:ext cx="1926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it-IT" b="1" dirty="0" err="1">
                  <a:ln/>
                  <a:solidFill>
                    <a:schemeClr val="accent4"/>
                  </a:solidFill>
                </a:rPr>
                <a:t>Current</a:t>
              </a:r>
              <a:r>
                <a:rPr lang="it-IT" b="1" dirty="0">
                  <a:ln/>
                  <a:solidFill>
                    <a:schemeClr val="accent4"/>
                  </a:solidFill>
                </a:rPr>
                <a:t> Driver</a:t>
              </a:r>
            </a:p>
          </p:txBody>
        </p:sp>
      </p:grp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2384605" y="2595033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310600" y="4503701"/>
            <a:ext cx="2706986" cy="13742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Sistema di Comunicazione a pacchetti basato su USB </a:t>
            </a:r>
          </a:p>
          <a:p>
            <a:pPr algn="ctr"/>
            <a:r>
              <a:rPr lang="it-IT" sz="14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3261312" y="423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96788" y="437463"/>
            <a:ext cx="240029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6262527" y="437462"/>
            <a:ext cx="299085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</a:t>
            </a:r>
          </a:p>
        </p:txBody>
      </p:sp>
      <p:sp>
        <p:nvSpPr>
          <p:cNvPr id="1037" name="CasellaDiTesto 1036">
            <a:extLst>
              <a:ext uri="{FF2B5EF4-FFF2-40B4-BE49-F238E27FC236}">
                <a16:creationId xmlns:a16="http://schemas.microsoft.com/office/drawing/2014/main" id="{1DDC4301-24AC-40CD-804E-151A87645CFD}"/>
              </a:ext>
            </a:extLst>
          </p:cNvPr>
          <p:cNvSpPr txBox="1"/>
          <p:nvPr/>
        </p:nvSpPr>
        <p:spPr>
          <a:xfrm>
            <a:off x="3823415" y="1206657"/>
            <a:ext cx="14301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Usato per Controllo rapido delle Coil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396786" y="1394252"/>
            <a:ext cx="22527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3"/>
          </p:cNvCxnSpPr>
          <p:nvPr/>
        </p:nvCxnSpPr>
        <p:spPr>
          <a:xfrm rot="5400000">
            <a:off x="2120977" y="4186968"/>
            <a:ext cx="1900453" cy="107233"/>
          </a:xfrm>
          <a:prstGeom prst="bentConnector2">
            <a:avLst/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4" name="CasellaDiTesto 1063">
            <a:extLst>
              <a:ext uri="{FF2B5EF4-FFF2-40B4-BE49-F238E27FC236}">
                <a16:creationId xmlns:a16="http://schemas.microsoft.com/office/drawing/2014/main" id="{3CCA997E-83FA-4582-B90F-C36C515EDEBE}"/>
              </a:ext>
            </a:extLst>
          </p:cNvPr>
          <p:cNvSpPr txBox="1"/>
          <p:nvPr/>
        </p:nvSpPr>
        <p:spPr>
          <a:xfrm>
            <a:off x="7650840" y="1655688"/>
            <a:ext cx="448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Impianto Tokamak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67C535-55D9-42AA-8434-ED6D3EBB8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1978759"/>
            <a:ext cx="2323828" cy="2068207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35D58251-EC9F-4B48-A791-5DAD2827C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935" y="1666281"/>
            <a:ext cx="1389584" cy="2183045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7100" y="2835886"/>
            <a:ext cx="734824" cy="4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298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Self-</a:t>
            </a:r>
            <a:r>
              <a:rPr lang="it-IT" dirty="0" err="1"/>
              <a:t>Delimided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Multi-</a:t>
            </a:r>
            <a:r>
              <a:rPr lang="it-IT" dirty="0" err="1"/>
              <a:t>packet</a:t>
            </a:r>
            <a:r>
              <a:rPr lang="it-IT" dirty="0"/>
              <a:t> stream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No-</a:t>
            </a:r>
            <a:r>
              <a:rPr lang="it-IT" dirty="0" err="1"/>
              <a:t>Negotiation</a:t>
            </a:r>
            <a:r>
              <a:rPr lang="it-IT" dirty="0"/>
              <a:t> time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Per essere implementato richiede un mezzo di comunicazione a bytes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Necessita solo di </a:t>
            </a:r>
            <a:r>
              <a:rPr lang="it-IT" dirty="0" err="1"/>
              <a:t>Pre</a:t>
            </a:r>
            <a:r>
              <a:rPr lang="it-IT" dirty="0"/>
              <a:t>-concordare il pacchetto e al più di adattare correttamente la periferica seriale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975668" y="3835730"/>
            <a:ext cx="429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</TotalTime>
  <Words>670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24</cp:revision>
  <dcterms:created xsi:type="dcterms:W3CDTF">2021-05-04T13:26:22Z</dcterms:created>
  <dcterms:modified xsi:type="dcterms:W3CDTF">2021-07-19T15:53:08Z</dcterms:modified>
</cp:coreProperties>
</file>